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9F3F36-5B23-463E-A878-31CC9D94A686}" v="1" dt="2024-01-24T17:38:51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2623" autoAdjust="0"/>
    <p:restoredTop sz="91422" autoAdjust="0"/>
  </p:normalViewPr>
  <p:slideViewPr>
    <p:cSldViewPr snapToGrid="0" showGuides="1">
      <p:cViewPr varScale="1">
        <p:scale>
          <a:sx n="115" d="100"/>
          <a:sy n="115" d="100"/>
        </p:scale>
        <p:origin x="10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tes, Amber" userId="1ed5b565-685b-4ad4-84f2-b5e4d57fd1c8" providerId="ADAL" clId="{C59F3F36-5B23-463E-A878-31CC9D94A686}"/>
    <pc:docChg chg="modMainMaster">
      <pc:chgData name="Gates, Amber" userId="1ed5b565-685b-4ad4-84f2-b5e4d57fd1c8" providerId="ADAL" clId="{C59F3F36-5B23-463E-A878-31CC9D94A686}" dt="2024-01-24T17:41:17.522" v="163" actId="962"/>
      <pc:docMkLst>
        <pc:docMk/>
      </pc:docMkLst>
      <pc:sldMasterChg chg="modSldLayout">
        <pc:chgData name="Gates, Amber" userId="1ed5b565-685b-4ad4-84f2-b5e4d57fd1c8" providerId="ADAL" clId="{C59F3F36-5B23-463E-A878-31CC9D94A686}" dt="2024-01-24T17:41:17.522" v="163" actId="962"/>
        <pc:sldMasterMkLst>
          <pc:docMk/>
          <pc:sldMasterMk cId="3002050523" sldId="2147483660"/>
        </pc:sldMasterMkLst>
        <pc:sldLayoutChg chg="modSp mod">
          <pc:chgData name="Gates, Amber" userId="1ed5b565-685b-4ad4-84f2-b5e4d57fd1c8" providerId="ADAL" clId="{C59F3F36-5B23-463E-A878-31CC9D94A686}" dt="2024-01-24T17:41:17.522" v="163" actId="962"/>
          <pc:sldLayoutMkLst>
            <pc:docMk/>
            <pc:sldMasterMk cId="3002050523" sldId="2147483660"/>
            <pc:sldLayoutMk cId="979393350" sldId="2147483672"/>
          </pc:sldLayoutMkLst>
          <pc:spChg chg="mod">
            <ac:chgData name="Gates, Amber" userId="1ed5b565-685b-4ad4-84f2-b5e4d57fd1c8" providerId="ADAL" clId="{C59F3F36-5B23-463E-A878-31CC9D94A686}" dt="2024-01-24T17:37:33.312" v="1" actId="207"/>
            <ac:spMkLst>
              <pc:docMk/>
              <pc:sldMasterMk cId="3002050523" sldId="2147483660"/>
              <pc:sldLayoutMk cId="979393350" sldId="2147483672"/>
              <ac:spMk id="11" creationId="{D0DA1D5C-97DD-4557-B32B-6873FE867A80}"/>
            </ac:spMkLst>
          </pc:spChg>
          <pc:picChg chg="mod">
            <ac:chgData name="Gates, Amber" userId="1ed5b565-685b-4ad4-84f2-b5e4d57fd1c8" providerId="ADAL" clId="{C59F3F36-5B23-463E-A878-31CC9D94A686}" dt="2024-01-24T17:41:17.522" v="163" actId="962"/>
            <ac:picMkLst>
              <pc:docMk/>
              <pc:sldMasterMk cId="3002050523" sldId="2147483660"/>
              <pc:sldLayoutMk cId="979393350" sldId="2147483672"/>
              <ac:picMk id="7" creationId="{A3594A77-A372-456F-9141-4A3078E61C18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A88537-4920-488A-B8F6-159E48B761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002F60-5162-453A-9F89-67888D8504B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63F2B-1C20-434D-A473-28D30D010E8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4EB10-8CE3-40E5-ABCA-E3025E3FBE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9EA7A-833F-484C-B493-7CDE155819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B3B13-0EA9-41EC-BCD3-DEFA6424B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1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ivacy-network.it/violazione-dati-facebook-come-proteggersi/" TargetMode="External"/><Relationship Id="rId13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17" Type="http://schemas.openxmlformats.org/officeDocument/2006/relationships/image" Target="../media/image3.png"/><Relationship Id="rId2" Type="http://schemas.openxmlformats.org/officeDocument/2006/relationships/image" Target="../media/image4.png"/><Relationship Id="rId16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hyperlink" Target="https://www.freepngimg.com/png/69405-network-service-icons-media-youtube-linkedin-computer" TargetMode="External"/><Relationship Id="rId5" Type="http://schemas.openxmlformats.org/officeDocument/2006/relationships/image" Target="../media/image5.jpg"/><Relationship Id="rId15" Type="http://schemas.openxmlformats.org/officeDocument/2006/relationships/hyperlink" Target="http://www.nurseslounge.com/lounges/profile/15720/university-of-houston-school-of-nursing" TargetMode="External"/><Relationship Id="rId10" Type="http://schemas.microsoft.com/office/2007/relationships/hdphoto" Target="../media/hdphoto3.wdp"/><Relationship Id="rId4" Type="http://schemas.openxmlformats.org/officeDocument/2006/relationships/hyperlink" Target="https://www.youtube.com/channel/UCBt98TK5gNW8xHUyRkiQhoA" TargetMode="External"/><Relationship Id="rId9" Type="http://schemas.openxmlformats.org/officeDocument/2006/relationships/image" Target="../media/image8.png"/><Relationship Id="rId14" Type="http://schemas.openxmlformats.org/officeDocument/2006/relationships/hyperlink" Target="https://he.wikipedia.org/wiki/%D7%98%D7%95%D7%95%D7%99%D7%98%D7%A8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68ADBF5-88FF-48BA-A02D-A70F1A982A80}"/>
              </a:ext>
            </a:extLst>
          </p:cNvPr>
          <p:cNvSpPr/>
          <p:nvPr userDrawn="1"/>
        </p:nvSpPr>
        <p:spPr>
          <a:xfrm>
            <a:off x="8135008" y="447262"/>
            <a:ext cx="662150" cy="5980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9" name="Picture 8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6AD89195-6793-462B-BF20-D2F263D06B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208" b="15178"/>
          <a:stretch/>
        </p:blipFill>
        <p:spPr>
          <a:xfrm>
            <a:off x="2320276" y="444900"/>
            <a:ext cx="5665132" cy="3441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DA1D5C-97DD-4557-B32B-6873FE867A80}"/>
              </a:ext>
            </a:extLst>
          </p:cNvPr>
          <p:cNvSpPr/>
          <p:nvPr userDrawn="1"/>
        </p:nvSpPr>
        <p:spPr>
          <a:xfrm>
            <a:off x="354407" y="407505"/>
            <a:ext cx="1801865" cy="34977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EE4410-E370-41EE-A2A4-C1934BE130F8}"/>
              </a:ext>
            </a:extLst>
          </p:cNvPr>
          <p:cNvSpPr/>
          <p:nvPr userDrawn="1"/>
        </p:nvSpPr>
        <p:spPr>
          <a:xfrm>
            <a:off x="361711" y="4064800"/>
            <a:ext cx="1801865" cy="1894152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A46620-36FF-4496-BF28-7EE38D5FEA85}"/>
              </a:ext>
            </a:extLst>
          </p:cNvPr>
          <p:cNvSpPr txBox="1"/>
          <p:nvPr userDrawn="1"/>
        </p:nvSpPr>
        <p:spPr>
          <a:xfrm>
            <a:off x="478081" y="4302047"/>
            <a:ext cx="1569123" cy="1253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75"/>
              </a:lnSpc>
              <a:spcBef>
                <a:spcPts val="45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bg2"/>
                </a:solidFill>
                <a:latin typeface="League Gothic" panose="00000500000000000000" pitchFamily="50" charset="0"/>
              </a:rPr>
              <a:t>NURSING.</a:t>
            </a:r>
            <a:br>
              <a:rPr lang="en-US" sz="2000" dirty="0">
                <a:solidFill>
                  <a:schemeClr val="bg2"/>
                </a:solidFill>
                <a:latin typeface="League Gothic" panose="00000500000000000000" pitchFamily="50" charset="0"/>
              </a:rPr>
            </a:br>
            <a:r>
              <a:rPr lang="en-US" sz="2000" dirty="0">
                <a:solidFill>
                  <a:schemeClr val="bg2"/>
                </a:solidFill>
                <a:latin typeface="League Gothic" panose="00000500000000000000" pitchFamily="50" charset="0"/>
              </a:rPr>
              <a:t>EXCELLENCE.</a:t>
            </a:r>
            <a:br>
              <a:rPr lang="en-US" sz="2000" dirty="0">
                <a:solidFill>
                  <a:schemeClr val="bg2"/>
                </a:solidFill>
                <a:latin typeface="League Gothic" panose="00000500000000000000" pitchFamily="50" charset="0"/>
              </a:rPr>
            </a:br>
            <a:r>
              <a:rPr lang="en-US" sz="2000" dirty="0">
                <a:solidFill>
                  <a:schemeClr val="bg2"/>
                </a:solidFill>
                <a:latin typeface="League Gothic" panose="00000500000000000000" pitchFamily="50" charset="0"/>
              </a:rPr>
              <a:t>PERIOD.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195ED7-07C4-4E18-86E8-E028107FBE5A}"/>
              </a:ext>
            </a:extLst>
          </p:cNvPr>
          <p:cNvSpPr/>
          <p:nvPr userDrawn="1"/>
        </p:nvSpPr>
        <p:spPr>
          <a:xfrm>
            <a:off x="344215" y="6156203"/>
            <a:ext cx="7641194" cy="141878"/>
          </a:xfrm>
          <a:prstGeom prst="rect">
            <a:avLst/>
          </a:prstGeom>
          <a:solidFill>
            <a:schemeClr val="accent2">
              <a:alpha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70FF8E-D9B1-4CEA-BCF4-50C08B32AD6B}"/>
              </a:ext>
            </a:extLst>
          </p:cNvPr>
          <p:cNvSpPr/>
          <p:nvPr userDrawn="1"/>
        </p:nvSpPr>
        <p:spPr>
          <a:xfrm>
            <a:off x="344215" y="6264738"/>
            <a:ext cx="7641194" cy="14836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5B19540-B25C-469E-AB43-301C4C66240D}"/>
              </a:ext>
            </a:extLst>
          </p:cNvPr>
          <p:cNvCxnSpPr>
            <a:cxnSpLocks/>
          </p:cNvCxnSpPr>
          <p:nvPr userDrawn="1"/>
        </p:nvCxnSpPr>
        <p:spPr>
          <a:xfrm>
            <a:off x="2238375" y="336177"/>
            <a:ext cx="0" cy="5701553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CCFDE6-9241-44B7-81DC-3135F883AFE6}"/>
              </a:ext>
            </a:extLst>
          </p:cNvPr>
          <p:cNvCxnSpPr>
            <a:cxnSpLocks/>
          </p:cNvCxnSpPr>
          <p:nvPr userDrawn="1"/>
        </p:nvCxnSpPr>
        <p:spPr>
          <a:xfrm flipH="1">
            <a:off x="272304" y="3990847"/>
            <a:ext cx="77808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7862614-E7D0-40EE-BB13-68FCB36482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41742" y="4185995"/>
            <a:ext cx="5593090" cy="744566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50">
                <a:solidFill>
                  <a:schemeClr val="accent2"/>
                </a:solidFill>
                <a:latin typeface="League Gothic" panose="00000500000000000000" pitchFamily="50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CA974BD2-83EE-46E5-9E5C-AD2D984341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41741" y="5035211"/>
            <a:ext cx="5599646" cy="64279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000">
                <a:solidFill>
                  <a:schemeClr val="tx2"/>
                </a:solidFill>
                <a:latin typeface="Milo OT Light" panose="020B0504020201020104" pitchFamily="34" charset="0"/>
              </a:defRPr>
            </a:lvl1pPr>
          </a:lstStyle>
          <a:p>
            <a:pPr lvl="0"/>
            <a:r>
              <a:rPr lang="en-US" dirty="0"/>
              <a:t>Sub-Title</a:t>
            </a:r>
          </a:p>
        </p:txBody>
      </p:sp>
      <p:pic>
        <p:nvPicPr>
          <p:cNvPr id="7" name="Picture 6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A3594A77-A372-456F-9141-4A3078E61C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602" y="1664086"/>
            <a:ext cx="1901476" cy="100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39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38CB-27F1-47CF-B05A-CC068830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430622"/>
            <a:ext cx="3225525" cy="620413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9C67EA-3155-4708-9B86-D7B2B54FC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430621"/>
            <a:ext cx="4026899" cy="5392110"/>
          </a:xfrm>
        </p:spPr>
        <p:txBody>
          <a:bodyPr/>
          <a:lstStyle>
            <a:lvl1pPr marL="0" indent="0">
              <a:buNone/>
              <a:defRPr sz="2400">
                <a:latin typeface="Milo OT Light" panose="020B05040202010201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434F1-C813-4E9B-98A4-B0B372CE2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1489" y="1051035"/>
            <a:ext cx="3225525" cy="477169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Milo OT Light" panose="020B05040202010201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2A0B8-75E7-465D-84CB-BC9C3FB2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112F-55F4-4776-A323-7418930321C8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482A44-C794-4FF2-83DA-391CB9DC4A11}"/>
              </a:ext>
            </a:extLst>
          </p:cNvPr>
          <p:cNvSpPr/>
          <p:nvPr userDrawn="1"/>
        </p:nvSpPr>
        <p:spPr>
          <a:xfrm>
            <a:off x="8142166" y="430621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BBEBC70-68A0-4879-B158-3E22F9FF2BD4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>
                <a:solidFill>
                  <a:schemeClr val="bg1"/>
                </a:solidFill>
              </a:rPr>
              <a:pPr/>
              <a:t>‹#›</a:t>
            </a:fld>
            <a:endParaRPr lang="en-US" sz="2700" dirty="0">
              <a:solidFill>
                <a:schemeClr val="bg1"/>
              </a:solidFill>
            </a:endParaRPr>
          </a:p>
        </p:txBody>
      </p:sp>
      <p:pic>
        <p:nvPicPr>
          <p:cNvPr id="6" name="Picture 5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9A948D8F-135D-161F-FC00-0FC9705307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78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D34B7-C335-425E-BF89-DB1A0C235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9" y="1197190"/>
            <a:ext cx="7461188" cy="4601011"/>
          </a:xfrm>
        </p:spPr>
        <p:txBody>
          <a:bodyPr vert="eaVert"/>
          <a:lstStyle>
            <a:lvl1pPr>
              <a:defRPr>
                <a:latin typeface="Milo OT" panose="020B0504030101020104" pitchFamily="34" charset="0"/>
              </a:defRPr>
            </a:lvl1pPr>
            <a:lvl2pPr>
              <a:defRPr>
                <a:latin typeface="Milo OT" panose="020B0504030101020104" pitchFamily="34" charset="0"/>
              </a:defRPr>
            </a:lvl2pPr>
            <a:lvl3pPr>
              <a:defRPr>
                <a:latin typeface="Milo OT" panose="020B0504030101020104" pitchFamily="34" charset="0"/>
              </a:defRPr>
            </a:lvl3pPr>
            <a:lvl4pPr>
              <a:defRPr>
                <a:latin typeface="Milo OT" panose="020B0504030101020104" pitchFamily="34" charset="0"/>
              </a:defRPr>
            </a:lvl4pPr>
            <a:lvl5pPr>
              <a:defRPr>
                <a:latin typeface="Milo OT" panose="020B05040301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3754-C885-4DC6-962D-C861267B6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A68F-747D-436A-B5BB-2EBC3ED499E4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9FEF0C-560D-42FF-866E-1DB66814C280}"/>
              </a:ext>
            </a:extLst>
          </p:cNvPr>
          <p:cNvSpPr/>
          <p:nvPr userDrawn="1"/>
        </p:nvSpPr>
        <p:spPr>
          <a:xfrm>
            <a:off x="8142166" y="430621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864277F-FCF2-4ADB-BE3F-0BC415803080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23BA0853-86A6-4928-9F24-A6E68BB43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E961FD7E-181D-1FDD-9006-1A2330A99F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7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A1D39-AB23-4CEE-BBAA-55B29415D4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63851" y="430622"/>
            <a:ext cx="713932" cy="542011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20688-FA9B-4ABD-9E9E-C7EADE949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9" y="430621"/>
            <a:ext cx="6766471" cy="5420111"/>
          </a:xfrm>
        </p:spPr>
        <p:txBody>
          <a:bodyPr vert="eaVert"/>
          <a:lstStyle>
            <a:lvl1pPr>
              <a:defRPr>
                <a:latin typeface="Milo OT Light" panose="020B0504020201020104" pitchFamily="34" charset="0"/>
              </a:defRPr>
            </a:lvl1pPr>
            <a:lvl2pPr>
              <a:defRPr>
                <a:latin typeface="Milo OT Light" panose="020B0504020201020104" pitchFamily="34" charset="0"/>
              </a:defRPr>
            </a:lvl2pPr>
            <a:lvl3pPr>
              <a:defRPr>
                <a:latin typeface="Milo OT Light" panose="020B0504020201020104" pitchFamily="34" charset="0"/>
              </a:defRPr>
            </a:lvl3pPr>
            <a:lvl4pPr>
              <a:defRPr>
                <a:latin typeface="Milo OT Light" panose="020B0504020201020104" pitchFamily="34" charset="0"/>
              </a:defRPr>
            </a:lvl4pPr>
            <a:lvl5pPr>
              <a:defRPr>
                <a:latin typeface="Milo OT Light" panose="020B05040202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B1A6B-AE19-4BD4-AE49-43E78CC0B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DC11-9E39-40A0-B3DC-E3F2AD04A616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A64412-471A-49C1-802B-33E5F7B87A21}"/>
              </a:ext>
            </a:extLst>
          </p:cNvPr>
          <p:cNvSpPr/>
          <p:nvPr userDrawn="1"/>
        </p:nvSpPr>
        <p:spPr>
          <a:xfrm>
            <a:off x="8142166" y="430621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12CBB3D-463A-42ED-8901-6BBDA0B26A5D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100" dirty="0"/>
          </a:p>
        </p:txBody>
      </p:sp>
      <p:pic>
        <p:nvPicPr>
          <p:cNvPr id="5" name="Picture 4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0D22A09E-2A26-0FD9-46DF-AE838EDE52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68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871D-4A14-4A17-A0ED-7DDA7752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9BA175-48B7-434A-B878-632C7829F2D7}"/>
              </a:ext>
            </a:extLst>
          </p:cNvPr>
          <p:cNvSpPr txBox="1">
            <a:spLocks/>
          </p:cNvSpPr>
          <p:nvPr userDrawn="1"/>
        </p:nvSpPr>
        <p:spPr>
          <a:xfrm>
            <a:off x="8142166" y="5672707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F6EAF8-A73A-40E5-9D4B-0A40BE18A4B6}"/>
              </a:ext>
            </a:extLst>
          </p:cNvPr>
          <p:cNvSpPr txBox="1"/>
          <p:nvPr userDrawn="1"/>
        </p:nvSpPr>
        <p:spPr>
          <a:xfrm>
            <a:off x="471489" y="1751827"/>
            <a:ext cx="3459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5400" dirty="0">
                <a:solidFill>
                  <a:schemeClr val="tx2"/>
                </a:solidFill>
                <a:latin typeface="League Gothic" panose="00000500000000000000" pitchFamily="50" charset="0"/>
              </a:rPr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0EBCF7-4E43-4AFF-B949-0B3F2DA98DA7}"/>
              </a:ext>
            </a:extLst>
          </p:cNvPr>
          <p:cNvSpPr txBox="1"/>
          <p:nvPr userDrawn="1"/>
        </p:nvSpPr>
        <p:spPr>
          <a:xfrm>
            <a:off x="729159" y="3071769"/>
            <a:ext cx="2671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Milo OT Light" panose="020B0504020201020104" pitchFamily="34" charset="0"/>
              </a:rPr>
              <a:t>www.uh.edu/nursing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7AE5901-66CE-43F7-9EEF-D02F45368D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18" b="98219" l="3333" r="98056">
                        <a14:foregroundMark x1="36944" y1="47837" x2="36944" y2="47837"/>
                        <a14:foregroundMark x1="36944" y1="47837" x2="36944" y2="47837"/>
                        <a14:foregroundMark x1="36944" y1="47837" x2="36944" y2="47837"/>
                        <a14:foregroundMark x1="57778" y1="44529" x2="57778" y2="44529"/>
                        <a14:foregroundMark x1="57778" y1="44275" x2="57778" y2="44275"/>
                        <a14:foregroundMark x1="63611" y1="36641" x2="96389" y2="41476"/>
                        <a14:foregroundMark x1="96389" y1="41476" x2="71667" y2="37913"/>
                        <a14:foregroundMark x1="71667" y1="37913" x2="84722" y2="38677"/>
                        <a14:foregroundMark x1="84722" y1="38677" x2="64722" y2="36896"/>
                        <a14:foregroundMark x1="98611" y1="32570" x2="96944" y2="45038"/>
                        <a14:foregroundMark x1="97778" y1="40458" x2="68333" y2="38931"/>
                        <a14:foregroundMark x1="68333" y1="38931" x2="80278" y2="40712"/>
                        <a14:foregroundMark x1="71667" y1="83969" x2="77500" y2="83461"/>
                        <a14:foregroundMark x1="75278" y1="72010" x2="75278" y2="72010"/>
                        <a14:foregroundMark x1="75000" y1="72010" x2="75000" y2="72010"/>
                        <a14:foregroundMark x1="75000" y1="72010" x2="75000" y2="72010"/>
                        <a14:foregroundMark x1="75833" y1="40712" x2="55278" y2="41730"/>
                        <a14:foregroundMark x1="91667" y1="66412" x2="79444" y2="85751"/>
                        <a14:foregroundMark x1="90833" y1="96947" x2="68333" y2="97201"/>
                        <a14:foregroundMark x1="41111" y1="63359" x2="35000" y2="73791"/>
                        <a14:foregroundMark x1="35000" y1="73791" x2="5833" y2="98219"/>
                        <a14:foregroundMark x1="83611" y1="63104" x2="68056" y2="86768"/>
                        <a14:foregroundMark x1="68056" y1="86768" x2="68056" y2="86768"/>
                        <a14:foregroundMark x1="25556" y1="63613" x2="14167" y2="84987"/>
                        <a14:foregroundMark x1="12500" y1="36387" x2="44444" y2="48855"/>
                        <a14:foregroundMark x1="41667" y1="18575" x2="69722" y2="21374"/>
                        <a14:foregroundMark x1="40556" y1="20102" x2="49722" y2="17303"/>
                        <a14:foregroundMark x1="46667" y1="13486" x2="51667" y2="5598"/>
                        <a14:foregroundMark x1="48056" y1="1018" x2="49444" y2="1018"/>
                        <a14:foregroundMark x1="47500" y1="7634" x2="52500" y2="2545"/>
                        <a14:foregroundMark x1="51389" y1="15013" x2="59722" y2="12723"/>
                        <a14:foregroundMark x1="60278" y1="9160" x2="62500" y2="9160"/>
                        <a14:foregroundMark x1="34444" y1="9415" x2="46944" y2="16031"/>
                        <a14:foregroundMark x1="33333" y1="21374" x2="45000" y2="20865"/>
                        <a14:foregroundMark x1="45000" y1="20865" x2="45278" y2="20865"/>
                        <a14:foregroundMark x1="10833" y1="41476" x2="24444" y2="41476"/>
                        <a14:foregroundMark x1="24444" y1="41476" x2="35833" y2="40967"/>
                        <a14:foregroundMark x1="35833" y1="40967" x2="36111" y2="40712"/>
                        <a14:foregroundMark x1="19444" y1="47074" x2="39444" y2="33842"/>
                        <a14:foregroundMark x1="3333" y1="44529" x2="11111" y2="34097"/>
                        <a14:backgroundMark x1="11111" y1="9924" x2="11111" y2="9924"/>
                        <a14:backgroundMark x1="40833" y1="27481" x2="40833" y2="27481"/>
                        <a14:backgroundMark x1="48056" y1="29262" x2="48056" y2="29262"/>
                        <a14:backgroundMark x1="50000" y1="36641" x2="50000" y2="36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820" y="3852430"/>
            <a:ext cx="628214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41DA28-415D-4535-9787-6F9382378115}"/>
              </a:ext>
            </a:extLst>
          </p:cNvPr>
          <p:cNvSpPr txBox="1"/>
          <p:nvPr userDrawn="1"/>
        </p:nvSpPr>
        <p:spPr>
          <a:xfrm>
            <a:off x="992253" y="5049501"/>
            <a:ext cx="21915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tx2"/>
                </a:solidFill>
              </a:rPr>
              <a:t>www.uh.edu/nursing/giving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FACB92-D85F-412A-AB8B-47E9ADED8C97}"/>
              </a:ext>
            </a:extLst>
          </p:cNvPr>
          <p:cNvCxnSpPr/>
          <p:nvPr userDrawn="1"/>
        </p:nvCxnSpPr>
        <p:spPr>
          <a:xfrm>
            <a:off x="4033296" y="759513"/>
            <a:ext cx="0" cy="4913194"/>
          </a:xfrm>
          <a:prstGeom prst="line">
            <a:avLst/>
          </a:prstGeom>
          <a:ln w="222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C968E6-38EE-4090-89CE-D8549C48677D}"/>
              </a:ext>
            </a:extLst>
          </p:cNvPr>
          <p:cNvGrpSpPr/>
          <p:nvPr userDrawn="1"/>
        </p:nvGrpSpPr>
        <p:grpSpPr>
          <a:xfrm>
            <a:off x="4439733" y="796691"/>
            <a:ext cx="3401294" cy="4876016"/>
            <a:chOff x="6738993" y="774157"/>
            <a:chExt cx="3401294" cy="487601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DD643A9-6710-4144-BCEE-EAB908CF4A4A}"/>
                </a:ext>
              </a:extLst>
            </p:cNvPr>
            <p:cNvSpPr/>
            <p:nvPr userDrawn="1"/>
          </p:nvSpPr>
          <p:spPr>
            <a:xfrm>
              <a:off x="6738993" y="774157"/>
              <a:ext cx="3401294" cy="4876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9050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3" name="Picture 32">
              <a:hlinkClick r:id="rId4"/>
              <a:extLst>
                <a:ext uri="{FF2B5EF4-FFF2-40B4-BE49-F238E27FC236}">
                  <a16:creationId xmlns:a16="http://schemas.microsoft.com/office/drawing/2014/main" id="{36CEA09C-F67D-433F-98D3-C28E62871E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8535" y="4323679"/>
              <a:ext cx="548640" cy="548640"/>
            </a:xfrm>
            <a:prstGeom prst="rect">
              <a:avLst/>
            </a:prstGeom>
          </p:spPr>
        </p:pic>
        <p:pic>
          <p:nvPicPr>
            <p:cNvPr id="34" name="Picture 4" descr="Logo Ig PNG, Logo Instagram Icon Free DOWNLOAD - Free Transparent PNG Logos">
              <a:extLst>
                <a:ext uri="{FF2B5EF4-FFF2-40B4-BE49-F238E27FC236}">
                  <a16:creationId xmlns:a16="http://schemas.microsoft.com/office/drawing/2014/main" id="{FFB09937-1E9C-4B32-A4A8-65E3C151EF3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2779" y="2941728"/>
              <a:ext cx="54864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 descr="Icon&#10;&#10;Description automatically generated">
              <a:extLst>
                <a:ext uri="{FF2B5EF4-FFF2-40B4-BE49-F238E27FC236}">
                  <a16:creationId xmlns:a16="http://schemas.microsoft.com/office/drawing/2014/main" id="{309D94B8-DDF5-40AE-BA56-B32969D5CF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tretch>
              <a:fillRect/>
            </a:stretch>
          </p:blipFill>
          <p:spPr>
            <a:xfrm>
              <a:off x="7119956" y="1429797"/>
              <a:ext cx="822960" cy="822960"/>
            </a:xfrm>
            <a:prstGeom prst="rect">
              <a:avLst/>
            </a:prstGeom>
          </p:spPr>
        </p:pic>
        <p:pic>
          <p:nvPicPr>
            <p:cNvPr id="36" name="Picture 35" descr="A picture containing text, clipart, vector graphics&#10;&#10;Description automatically generated">
              <a:extLst>
                <a:ext uri="{FF2B5EF4-FFF2-40B4-BE49-F238E27FC236}">
                  <a16:creationId xmlns:a16="http://schemas.microsoft.com/office/drawing/2014/main" id="{D2E37C01-2E1E-4B1F-9C85-DC5003EB0C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1"/>
                </a:ext>
              </a:extLst>
            </a:blip>
            <a:stretch>
              <a:fillRect/>
            </a:stretch>
          </p:blipFill>
          <p:spPr>
            <a:xfrm>
              <a:off x="9002122" y="2919256"/>
              <a:ext cx="549249" cy="548640"/>
            </a:xfrm>
            <a:prstGeom prst="rect">
              <a:avLst/>
            </a:prstGeom>
          </p:spPr>
        </p:pic>
        <p:pic>
          <p:nvPicPr>
            <p:cNvPr id="37" name="Picture 36" descr="A picture containing ax, vector graphics, tool&#10;&#10;Description automatically generated">
              <a:extLst>
                <a:ext uri="{FF2B5EF4-FFF2-40B4-BE49-F238E27FC236}">
                  <a16:creationId xmlns:a16="http://schemas.microsoft.com/office/drawing/2014/main" id="{A0BFFD84-886C-4C93-9670-501247E7E8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4"/>
                </a:ext>
              </a:extLst>
            </a:blip>
            <a:stretch>
              <a:fillRect/>
            </a:stretch>
          </p:blipFill>
          <p:spPr>
            <a:xfrm>
              <a:off x="8939470" y="1581760"/>
              <a:ext cx="674559" cy="548640"/>
            </a:xfrm>
            <a:prstGeom prst="rect">
              <a:avLst/>
            </a:prstGeom>
          </p:spPr>
        </p:pic>
        <p:pic>
          <p:nvPicPr>
            <p:cNvPr id="38" name="Picture 37" descr="A close up of a sign&#10;&#10;Description generated with high confidence">
              <a:hlinkClick r:id="rId15"/>
              <a:extLst>
                <a:ext uri="{FF2B5EF4-FFF2-40B4-BE49-F238E27FC236}">
                  <a16:creationId xmlns:a16="http://schemas.microsoft.com/office/drawing/2014/main" id="{3648296D-0263-4CE4-A856-D118C08381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8777" y="4313899"/>
              <a:ext cx="548640" cy="54864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117EC96-239D-49B2-97E1-4D5CF6869FA4}"/>
                </a:ext>
              </a:extLst>
            </p:cNvPr>
            <p:cNvSpPr txBox="1"/>
            <p:nvPr userDrawn="1"/>
          </p:nvSpPr>
          <p:spPr>
            <a:xfrm>
              <a:off x="7837473" y="915439"/>
              <a:ext cx="10401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Visit Us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4259920-07C4-48A4-B9EF-C856FB669E9E}"/>
                </a:ext>
              </a:extLst>
            </p:cNvPr>
            <p:cNvSpPr txBox="1"/>
            <p:nvPr userDrawn="1"/>
          </p:nvSpPr>
          <p:spPr>
            <a:xfrm>
              <a:off x="6973002" y="2252513"/>
              <a:ext cx="11281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Facebook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F66AF5A-823E-42C5-98F8-1F32F6DF32B3}"/>
                </a:ext>
              </a:extLst>
            </p:cNvPr>
            <p:cNvSpPr txBox="1"/>
            <p:nvPr userDrawn="1"/>
          </p:nvSpPr>
          <p:spPr>
            <a:xfrm>
              <a:off x="8826906" y="2262562"/>
              <a:ext cx="8608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Twitter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335EA3D-D939-436D-881A-10A3E5C11286}"/>
                </a:ext>
              </a:extLst>
            </p:cNvPr>
            <p:cNvSpPr txBox="1"/>
            <p:nvPr userDrawn="1"/>
          </p:nvSpPr>
          <p:spPr>
            <a:xfrm>
              <a:off x="7015436" y="3627573"/>
              <a:ext cx="11753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Instagram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F7E752E-366E-46AF-BC77-8A9571E8B033}"/>
                </a:ext>
              </a:extLst>
            </p:cNvPr>
            <p:cNvSpPr txBox="1"/>
            <p:nvPr userDrawn="1"/>
          </p:nvSpPr>
          <p:spPr>
            <a:xfrm>
              <a:off x="8757212" y="3628630"/>
              <a:ext cx="10390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LinkedIn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0EB7F7A-5189-433B-9615-AD7968F97BE0}"/>
                </a:ext>
              </a:extLst>
            </p:cNvPr>
            <p:cNvSpPr txBox="1"/>
            <p:nvPr userDrawn="1"/>
          </p:nvSpPr>
          <p:spPr>
            <a:xfrm>
              <a:off x="6884701" y="4986345"/>
              <a:ext cx="15735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Nurse Lounge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249F43B-C82F-47C8-8C23-7FE39AC023E7}"/>
                </a:ext>
              </a:extLst>
            </p:cNvPr>
            <p:cNvSpPr txBox="1"/>
            <p:nvPr userDrawn="1"/>
          </p:nvSpPr>
          <p:spPr>
            <a:xfrm>
              <a:off x="8826906" y="5004481"/>
              <a:ext cx="10300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atin typeface="Milo OT Light" panose="020B0504020201020104" pitchFamily="34" charset="0"/>
                </a:rPr>
                <a:t>YouTube</a:t>
              </a:r>
            </a:p>
          </p:txBody>
        </p:sp>
      </p:grpSp>
      <p:pic>
        <p:nvPicPr>
          <p:cNvPr id="6" name="Picture 5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E2D607FC-1467-3E82-D06D-DCDF59EB81B4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2024" y="877812"/>
            <a:ext cx="2156254" cy="58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4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8D03A-9A11-476C-B52A-593F3C01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0168-EB40-45AF-89A1-87DE0A55FFC6}" type="datetime1">
              <a:rPr lang="en-US" smtClean="0"/>
              <a:t>1/24/2024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10959F-5EC5-44FF-92A0-3737AECE9875}"/>
              </a:ext>
            </a:extLst>
          </p:cNvPr>
          <p:cNvSpPr/>
          <p:nvPr userDrawn="1"/>
        </p:nvSpPr>
        <p:spPr>
          <a:xfrm>
            <a:off x="8142166" y="430622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84020E3-2BFC-4E76-A4D8-53F63277858A}"/>
              </a:ext>
            </a:extLst>
          </p:cNvPr>
          <p:cNvSpPr txBox="1">
            <a:spLocks/>
          </p:cNvSpPr>
          <p:nvPr userDrawn="1"/>
        </p:nvSpPr>
        <p:spPr>
          <a:xfrm>
            <a:off x="8142166" y="5672707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1800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2C268F9B-4B5B-4828-B27A-F86C31031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4E4BC8A-065B-4F59-9B4F-165CE67A9A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1489" y="1197189"/>
            <a:ext cx="7461188" cy="4712292"/>
          </a:xfrm>
        </p:spPr>
        <p:txBody>
          <a:bodyPr/>
          <a:lstStyle>
            <a:lvl2pPr marL="514350" indent="-171450">
              <a:buFont typeface="Milo OT Light" panose="020B0504020201020104" pitchFamily="34" charset="0"/>
              <a:buChar char="−"/>
              <a:defRPr/>
            </a:lvl2pPr>
            <a:lvl4pPr marL="1200150" indent="-171450">
              <a:buFont typeface="Milo OT Light" panose="020B0504020201020104" pitchFamily="34" charset="0"/>
              <a:buChar char="−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8C6D1E53-F907-483C-9368-FC9BD4B0D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4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2A109-E9F9-428E-858A-38375BF1D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9F28D-AA65-45B5-AF58-3D05A6E45F51}"/>
              </a:ext>
            </a:extLst>
          </p:cNvPr>
          <p:cNvSpPr txBox="1">
            <a:spLocks/>
          </p:cNvSpPr>
          <p:nvPr userDrawn="1"/>
        </p:nvSpPr>
        <p:spPr>
          <a:xfrm>
            <a:off x="8682732" y="5814929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1800" smtClean="0"/>
              <a:pPr/>
              <a:t>‹#›</a:t>
            </a:fld>
            <a:endParaRPr lang="en-US" sz="1800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2F9731D-AFDC-4BD9-B489-7F84CD7E5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0DA684C-A8CE-4C0A-A287-8F0AD944B8BD}"/>
              </a:ext>
            </a:extLst>
          </p:cNvPr>
          <p:cNvSpPr txBox="1">
            <a:spLocks/>
          </p:cNvSpPr>
          <p:nvPr userDrawn="1"/>
        </p:nvSpPr>
        <p:spPr>
          <a:xfrm>
            <a:off x="8142166" y="5672707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1800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206282D-CD57-4C54-9952-AE4E5EBF5D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71488" y="1196975"/>
            <a:ext cx="7461647" cy="4618038"/>
          </a:xfrm>
        </p:spPr>
        <p:txBody>
          <a:bodyPr/>
          <a:lstStyle>
            <a:lvl2pPr marL="514350" indent="-171450">
              <a:buFont typeface="Milo OT Light" panose="020B0504020201020104" pitchFamily="34" charset="0"/>
              <a:buChar char="−"/>
              <a:defRPr/>
            </a:lvl2pPr>
            <a:lvl4pPr marL="1200150" indent="-171450">
              <a:buFont typeface="Milo OT Light" panose="020B0504020201020104" pitchFamily="34" charset="0"/>
              <a:buChar char="−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19CEBB0F-0E9A-BCD0-2675-31BB630E4A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6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0DD09EA-ADB9-4F61-80FD-D423ABC3921A}"/>
              </a:ext>
            </a:extLst>
          </p:cNvPr>
          <p:cNvSpPr/>
          <p:nvPr userDrawn="1"/>
        </p:nvSpPr>
        <p:spPr>
          <a:xfrm>
            <a:off x="8142166" y="430622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871D-4A14-4A17-A0ED-7DDA7752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9BA175-48B7-434A-B878-632C7829F2D7}"/>
              </a:ext>
            </a:extLst>
          </p:cNvPr>
          <p:cNvSpPr txBox="1">
            <a:spLocks/>
          </p:cNvSpPr>
          <p:nvPr userDrawn="1"/>
        </p:nvSpPr>
        <p:spPr>
          <a:xfrm>
            <a:off x="8142166" y="5672707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400" dirty="0"/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12A4E02-42C2-4F7A-A2CA-3624D86AB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B645871A-6C33-F2CB-F09A-BD51ECB488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48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0DD09EA-ADB9-4F61-80FD-D423ABC3921A}"/>
              </a:ext>
            </a:extLst>
          </p:cNvPr>
          <p:cNvSpPr/>
          <p:nvPr userDrawn="1"/>
        </p:nvSpPr>
        <p:spPr>
          <a:xfrm>
            <a:off x="8142166" y="430622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871D-4A14-4A17-A0ED-7DDA7752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9BA175-48B7-434A-B878-632C7829F2D7}"/>
              </a:ext>
            </a:extLst>
          </p:cNvPr>
          <p:cNvSpPr txBox="1">
            <a:spLocks/>
          </p:cNvSpPr>
          <p:nvPr userDrawn="1"/>
        </p:nvSpPr>
        <p:spPr>
          <a:xfrm>
            <a:off x="8142166" y="5672707"/>
            <a:ext cx="662150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C55A8793-1751-9FA9-44A0-37F2CE9681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14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95B8-786F-418B-9367-52B195268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430622"/>
            <a:ext cx="7415511" cy="3290040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CF574-9044-4964-B6AE-A3983D595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9" y="3720662"/>
            <a:ext cx="7440800" cy="1998598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tx2"/>
                </a:solidFill>
                <a:latin typeface="Milo OT Light" panose="020B05040202010201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2A109-E9F9-428E-858A-38375BF1D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342C026-E82C-441D-BFAE-AC9A380E59DE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pic>
        <p:nvPicPr>
          <p:cNvPr id="5" name="Picture 4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F334478C-4B52-9219-3704-2B90F305B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2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B8A9-5914-49F9-8E0E-C8723C533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1228565"/>
            <a:ext cx="3586090" cy="4680913"/>
          </a:xfrm>
        </p:spPr>
        <p:txBody>
          <a:bodyPr/>
          <a:lstStyle>
            <a:lvl1pPr>
              <a:defRPr>
                <a:latin typeface="Milo OT Light" panose="020B0504020201020104" pitchFamily="34" charset="0"/>
              </a:defRPr>
            </a:lvl1pPr>
            <a:lvl2pPr>
              <a:defRPr>
                <a:latin typeface="Milo OT Light" panose="020B0504020201020104" pitchFamily="34" charset="0"/>
              </a:defRPr>
            </a:lvl2pPr>
            <a:lvl3pPr>
              <a:defRPr>
                <a:latin typeface="Milo OT Light" panose="020B0504020201020104" pitchFamily="34" charset="0"/>
              </a:defRPr>
            </a:lvl3pPr>
            <a:lvl4pPr>
              <a:defRPr>
                <a:latin typeface="Milo OT Light" panose="020B0504020201020104" pitchFamily="34" charset="0"/>
              </a:defRPr>
            </a:lvl4pPr>
            <a:lvl5pPr>
              <a:defRPr>
                <a:latin typeface="Milo OT Light" panose="020B05040202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7D0C2-CAEA-4E31-8FA6-D866315DF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968" y="1228565"/>
            <a:ext cx="3613707" cy="4680915"/>
          </a:xfrm>
        </p:spPr>
        <p:txBody>
          <a:bodyPr/>
          <a:lstStyle>
            <a:lvl1pPr>
              <a:defRPr>
                <a:latin typeface="Milo OT Light" panose="020B0504020201020104" pitchFamily="34" charset="0"/>
              </a:defRPr>
            </a:lvl1pPr>
            <a:lvl2pPr>
              <a:defRPr>
                <a:latin typeface="Milo OT Light" panose="020B0504020201020104" pitchFamily="34" charset="0"/>
              </a:defRPr>
            </a:lvl2pPr>
            <a:lvl3pPr>
              <a:defRPr>
                <a:latin typeface="Milo OT Light" panose="020B0504020201020104" pitchFamily="34" charset="0"/>
              </a:defRPr>
            </a:lvl3pPr>
            <a:lvl4pPr>
              <a:defRPr>
                <a:latin typeface="Milo OT Light" panose="020B0504020201020104" pitchFamily="34" charset="0"/>
              </a:defRPr>
            </a:lvl4pPr>
            <a:lvl5pPr>
              <a:defRPr>
                <a:latin typeface="Milo OT Light" panose="020B05040202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E5DE2-0BD6-45B3-BDB1-675BA058B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85F7-A724-48A4-9D33-CEBC5174E865}" type="datetime1">
              <a:rPr lang="en-US" smtClean="0"/>
              <a:t>1/24/2024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10397D-8A25-4307-B58D-8DE617EFD26D}"/>
              </a:ext>
            </a:extLst>
          </p:cNvPr>
          <p:cNvCxnSpPr>
            <a:cxnSpLocks/>
          </p:cNvCxnSpPr>
          <p:nvPr/>
        </p:nvCxnSpPr>
        <p:spPr>
          <a:xfrm>
            <a:off x="281642" y="1212876"/>
            <a:ext cx="778172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9BC18BE7-CBA0-4A8C-881E-084BB03FC48D}"/>
              </a:ext>
            </a:extLst>
          </p:cNvPr>
          <p:cNvSpPr/>
          <p:nvPr userDrawn="1"/>
        </p:nvSpPr>
        <p:spPr>
          <a:xfrm>
            <a:off x="8142166" y="430622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9427D34-23F3-44C1-8644-C068AF461DD1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028F0F68-183B-4BA1-8672-2F46DF1B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A833FA-0A9C-419D-B4B4-EA131E809647}"/>
              </a:ext>
            </a:extLst>
          </p:cNvPr>
          <p:cNvCxnSpPr>
            <a:cxnSpLocks/>
          </p:cNvCxnSpPr>
          <p:nvPr userDrawn="1"/>
        </p:nvCxnSpPr>
        <p:spPr>
          <a:xfrm>
            <a:off x="4188272" y="1233977"/>
            <a:ext cx="0" cy="4600518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9003F61C-6057-3894-7FB2-5DB9E5CCF2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3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08880-DE5D-4299-BAC3-D45377C49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1233979"/>
            <a:ext cx="3564484" cy="731455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1" cap="all" spc="225" baseline="0">
                <a:latin typeface="Milo OT" panose="020B05040301010201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A655D-7A3A-4BA5-B82A-744276BE2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488" y="1983829"/>
            <a:ext cx="3564483" cy="3850667"/>
          </a:xfrm>
        </p:spPr>
        <p:txBody>
          <a:bodyPr/>
          <a:lstStyle>
            <a:lvl1pPr>
              <a:defRPr>
                <a:latin typeface="Milo OT Light" panose="020B0504020201020104" pitchFamily="34" charset="0"/>
              </a:defRPr>
            </a:lvl1pPr>
            <a:lvl2pPr>
              <a:defRPr>
                <a:latin typeface="Milo OT Light" panose="020B0504020201020104" pitchFamily="34" charset="0"/>
              </a:defRPr>
            </a:lvl2pPr>
            <a:lvl3pPr>
              <a:defRPr>
                <a:latin typeface="Milo OT Light" panose="020B0504020201020104" pitchFamily="34" charset="0"/>
              </a:defRPr>
            </a:lvl3pPr>
            <a:lvl4pPr>
              <a:defRPr>
                <a:latin typeface="Milo OT Light" panose="020B0504020201020104" pitchFamily="34" charset="0"/>
              </a:defRPr>
            </a:lvl4pPr>
            <a:lvl5pPr>
              <a:defRPr>
                <a:latin typeface="Milo OT Light" panose="020B05040202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37933-BDAC-4317-9B7E-E30CF0B42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40574" y="1233977"/>
            <a:ext cx="3592101" cy="731456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1" cap="all" spc="225" baseline="0">
                <a:latin typeface="Milo OT" panose="020B05040301010201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A5878F-AE56-4F8C-A84A-A8534180D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66533" y="1983827"/>
            <a:ext cx="3566140" cy="3850668"/>
          </a:xfrm>
        </p:spPr>
        <p:txBody>
          <a:bodyPr/>
          <a:lstStyle>
            <a:lvl1pPr>
              <a:defRPr>
                <a:latin typeface="Milo OT Light" panose="020B0504020201020104" pitchFamily="34" charset="0"/>
              </a:defRPr>
            </a:lvl1pPr>
            <a:lvl2pPr>
              <a:defRPr>
                <a:latin typeface="Milo OT Light" panose="020B0504020201020104" pitchFamily="34" charset="0"/>
              </a:defRPr>
            </a:lvl2pPr>
            <a:lvl3pPr>
              <a:defRPr>
                <a:latin typeface="Milo OT Light" panose="020B0504020201020104" pitchFamily="34" charset="0"/>
              </a:defRPr>
            </a:lvl3pPr>
            <a:lvl4pPr>
              <a:defRPr>
                <a:latin typeface="Milo OT Light" panose="020B0504020201020104" pitchFamily="34" charset="0"/>
              </a:defRPr>
            </a:lvl4pPr>
            <a:lvl5pPr>
              <a:defRPr>
                <a:latin typeface="Milo OT Light" panose="020B05040202010201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FF249A-9D93-4A8E-9284-5AB19AC0A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6E7A-BDD3-46A3-BEE2-EB821F9236B4}" type="datetime1">
              <a:rPr lang="en-US" smtClean="0"/>
              <a:t>1/24/2024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B03ADF-AEED-49C1-9CF7-7749387E2A4F}"/>
              </a:ext>
            </a:extLst>
          </p:cNvPr>
          <p:cNvCxnSpPr>
            <a:cxnSpLocks/>
          </p:cNvCxnSpPr>
          <p:nvPr/>
        </p:nvCxnSpPr>
        <p:spPr>
          <a:xfrm>
            <a:off x="292921" y="1215582"/>
            <a:ext cx="778172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5345CA-2FC8-42B9-85F7-84F77724D011}"/>
              </a:ext>
            </a:extLst>
          </p:cNvPr>
          <p:cNvCxnSpPr>
            <a:cxnSpLocks/>
          </p:cNvCxnSpPr>
          <p:nvPr/>
        </p:nvCxnSpPr>
        <p:spPr>
          <a:xfrm>
            <a:off x="4188272" y="1334815"/>
            <a:ext cx="0" cy="4499681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A446B2C-6AD7-4EE3-9354-40EE2F080277}"/>
              </a:ext>
            </a:extLst>
          </p:cNvPr>
          <p:cNvSpPr/>
          <p:nvPr userDrawn="1"/>
        </p:nvSpPr>
        <p:spPr>
          <a:xfrm>
            <a:off x="8142166" y="430621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268ADC0-295C-498F-A15B-E30AE9A1C840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700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700A47CF-29FE-4485-BA93-960DF3BE3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7871DFD9-9B6A-C4F0-B1EC-3EEE3CD846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4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717A-ED7D-43FE-881F-9407FF220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30621"/>
            <a:ext cx="2949178" cy="641434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FE954-332E-4D66-AFFD-A15389A76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8887" y="430622"/>
            <a:ext cx="4117520" cy="5430429"/>
          </a:xfrm>
        </p:spPr>
        <p:txBody>
          <a:bodyPr>
            <a:normAutofit/>
          </a:bodyPr>
          <a:lstStyle>
            <a:lvl1pPr>
              <a:defRPr sz="2100">
                <a:latin typeface="Milo OT Light" panose="020B0504020201020104" pitchFamily="34" charset="0"/>
              </a:defRPr>
            </a:lvl1pPr>
            <a:lvl2pPr>
              <a:defRPr sz="1800">
                <a:latin typeface="Milo OT Light" panose="020B0504020201020104" pitchFamily="34" charset="0"/>
              </a:defRPr>
            </a:lvl2pPr>
            <a:lvl3pPr>
              <a:defRPr sz="1500">
                <a:latin typeface="Milo OT Light" panose="020B0504020201020104" pitchFamily="34" charset="0"/>
              </a:defRPr>
            </a:lvl3pPr>
            <a:lvl4pPr>
              <a:defRPr sz="1350">
                <a:latin typeface="Milo OT Light" panose="020B0504020201020104" pitchFamily="34" charset="0"/>
              </a:defRPr>
            </a:lvl4pPr>
            <a:lvl5pPr>
              <a:defRPr sz="1350">
                <a:latin typeface="Milo OT Light" panose="020B05040202010201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15CDA-9FC3-4F17-963C-DD9E226EC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072056"/>
            <a:ext cx="2949178" cy="47969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Milo OT Light" panose="020B05040202010201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C30BE-8EE8-4A41-B20E-ACEFC980C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2ABFB-60E7-4BA1-866A-7059F058065B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6AEF11-19EC-464A-9DAB-20BCA6B09B94}"/>
              </a:ext>
            </a:extLst>
          </p:cNvPr>
          <p:cNvSpPr/>
          <p:nvPr userDrawn="1"/>
        </p:nvSpPr>
        <p:spPr>
          <a:xfrm>
            <a:off x="8142166" y="430621"/>
            <a:ext cx="662150" cy="599675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FBD75AD-59A9-4A12-9D27-A2D44B986BFC}"/>
              </a:ext>
            </a:extLst>
          </p:cNvPr>
          <p:cNvSpPr txBox="1">
            <a:spLocks/>
          </p:cNvSpPr>
          <p:nvPr userDrawn="1"/>
        </p:nvSpPr>
        <p:spPr>
          <a:xfrm>
            <a:off x="8116276" y="5672707"/>
            <a:ext cx="713931" cy="75467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3600" b="1" kern="1200">
                <a:solidFill>
                  <a:schemeClr val="bg2"/>
                </a:solidFill>
                <a:latin typeface="Milo OT Light" panose="020B05040202010201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D2C36F-4504-47C0-B82F-A167342A2754}" type="slidenum">
              <a:rPr lang="en-US" sz="2400" smtClean="0"/>
              <a:pPr/>
              <a:t>‹#›</a:t>
            </a:fld>
            <a:endParaRPr lang="en-US" sz="2100" dirty="0"/>
          </a:p>
        </p:txBody>
      </p:sp>
      <p:pic>
        <p:nvPicPr>
          <p:cNvPr id="6" name="Picture 5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D6FFF81C-5F52-EBC4-289C-CE2ED1A96F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328" y="6050042"/>
            <a:ext cx="1626301" cy="44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5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8C4138B-3434-4D51-B903-ED5CD7230FA8}"/>
              </a:ext>
            </a:extLst>
          </p:cNvPr>
          <p:cNvSpPr/>
          <p:nvPr userDrawn="1"/>
        </p:nvSpPr>
        <p:spPr>
          <a:xfrm>
            <a:off x="8135008" y="447262"/>
            <a:ext cx="662150" cy="5980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BA68A5-A7C7-4D91-AB95-6E0B6FFD874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93EBF-655A-4373-ADBE-9606BFA9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5441"/>
            <a:ext cx="7461188" cy="671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F2994-4D2E-43BB-9D9B-117ED94AB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9" y="1197189"/>
            <a:ext cx="7461187" cy="4601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28926-9DF1-4A3E-8B81-2191D6F75E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9" y="6140305"/>
            <a:ext cx="2366172" cy="287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cap="all" spc="225" baseline="0">
                <a:solidFill>
                  <a:schemeClr val="accent1"/>
                </a:solidFill>
                <a:latin typeface="Milo OT Light" panose="020B0504020201020104" pitchFamily="34" charset="0"/>
              </a:defRPr>
            </a:lvl1pPr>
          </a:lstStyle>
          <a:p>
            <a:fld id="{CFBEA57F-793F-4683-BD8A-741FD4B89154}" type="datetime1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4051E3-92B2-42FC-BB3D-372E4A614439}"/>
              </a:ext>
            </a:extLst>
          </p:cNvPr>
          <p:cNvSpPr/>
          <p:nvPr/>
        </p:nvSpPr>
        <p:spPr>
          <a:xfrm>
            <a:off x="275809" y="334928"/>
            <a:ext cx="8592383" cy="61881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2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25084-C97A-4C25-AE47-DDECF2DD3ABC}"/>
              </a:ext>
            </a:extLst>
          </p:cNvPr>
          <p:cNvCxnSpPr>
            <a:cxnSpLocks/>
          </p:cNvCxnSpPr>
          <p:nvPr/>
        </p:nvCxnSpPr>
        <p:spPr>
          <a:xfrm>
            <a:off x="8061524" y="334928"/>
            <a:ext cx="0" cy="6188146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A478A1-0B34-4F2B-88FA-CF47551E5DF9}"/>
              </a:ext>
            </a:extLst>
          </p:cNvPr>
          <p:cNvCxnSpPr>
            <a:cxnSpLocks/>
          </p:cNvCxnSpPr>
          <p:nvPr/>
        </p:nvCxnSpPr>
        <p:spPr>
          <a:xfrm>
            <a:off x="279795" y="6006493"/>
            <a:ext cx="778172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05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67" r:id="rId8"/>
    <p:sldLayoutId id="2147483664" r:id="rId9"/>
    <p:sldLayoutId id="2147483663" r:id="rId10"/>
    <p:sldLayoutId id="2147483662" r:id="rId11"/>
    <p:sldLayoutId id="2147483661" r:id="rId12"/>
    <p:sldLayoutId id="2147483675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accent1"/>
          </a:solidFill>
          <a:latin typeface="League Gothic" panose="000005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Milo OT Light" panose="020B05040202010201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Milo OT Light" panose="020B0504020201020104" pitchFamily="34" charset="0"/>
        <a:buChar char="−"/>
        <a:defRPr sz="1800" kern="1200">
          <a:solidFill>
            <a:schemeClr val="tx2"/>
          </a:solidFill>
          <a:latin typeface="Milo OT Light" panose="020B05040202010201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Milo OT Light" panose="020B05040202010201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Milo OT Light" panose="020B0504020201020104" pitchFamily="34" charset="0"/>
        <a:buChar char="−"/>
        <a:defRPr sz="1800" kern="1200">
          <a:solidFill>
            <a:schemeClr val="tx2"/>
          </a:solidFill>
          <a:latin typeface="Milo OT Light" panose="020B05040202010201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Milo OT Light" panose="020B05040202010201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8B3381-F78D-ECB3-13EC-D71B10812F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3CCB6-AE43-19FF-FCC3-1B644C88A0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33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B819F-CCEB-5B67-233D-A31578AE1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A8777D-F087-D08A-C9CF-990DDC2E56D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B7A78-2C07-0570-D91F-A45BD4C81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46BF60-698A-1AB0-804C-E972E711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112F-55F4-4776-A323-7418930321C8}" type="datetime1">
              <a:rPr lang="en-US" smtClean="0"/>
              <a:t>1/24/2024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99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5F60C429-83F6-5F04-D89C-3FB5BF538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4564FD-FB73-98A1-2406-D56CDA78E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A68F-747D-436A-B5BB-2EBC3ED499E4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2A8AC3-2BBC-7B48-9BCA-C41456ED0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29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C46DE6-040E-A946-D904-2E744CFF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4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88F3F2-C0C1-98E2-02F8-714BA156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0168-EB40-45AF-89A1-87DE0A55FFC6}" type="datetime1">
              <a:rPr lang="en-US" smtClean="0"/>
              <a:t>1/24/2024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58E00B-CA0D-1598-C27E-08617D9E8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1DF4A0-DE38-64AE-0443-07D5AED39B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75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6FBD2A-FCE5-4535-1C2E-24CF86192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60FF2-D192-3948-F90A-1D1E11173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32B738-EDCE-3C0F-3B28-3A5B6241B30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40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57CD5C-7104-C6D0-60BE-6E5E02CF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70624A-357B-671A-C9F6-8FD05FECD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7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2DBD9E-0ECB-83C8-83B0-7686589B0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1/24/2024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3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618C2-6A45-667C-334C-6F1A1DC4B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D155F-AB58-698D-4719-FEF80CDAC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FFD8E-F18D-9DC2-55E5-219AB9B4B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1/24/2024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734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9FE624-FBE1-470C-17E3-EAEA728020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1AB79-DDA6-B492-97A1-4211D6B796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0CF0B-835F-76C2-8221-E71C3F264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85F7-A724-48A4-9D33-CEBC5174E865}" type="datetime1">
              <a:rPr lang="en-US" smtClean="0"/>
              <a:t>1/24/2024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846CAD-AAC2-00D7-D69E-9DFE83824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65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04EFBC-BDD6-B8E8-39D8-0DF6470400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FC28B-C407-1564-F497-45145427728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69C32-84A1-9E56-0EAF-6E9B1C254D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DCF425-B2CA-1769-FA5A-12BD6F85E3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EEF4FC-92D5-FDEE-62EF-F0407FD43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6E7A-BDD3-46A3-BEE2-EB821F9236B4}" type="datetime1">
              <a:rPr lang="en-US" smtClean="0"/>
              <a:t>1/24/2024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ED93139-F916-3D4A-3B70-D82094377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2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F9F15-98CD-EB11-0CC1-850572F7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AEBFB-CE94-816E-0858-AB59A6A46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A05217-CEF7-23A5-9BD5-30176BCED18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55428-698D-58A1-1A98-B2AD1B7D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2ABFB-60E7-4BA1-866A-7059F058065B}" type="datetime1">
              <a:rPr lang="en-US" smtClean="0"/>
              <a:t>1/24/2024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50794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UH Color Palette">
      <a:dk1>
        <a:sysClr val="windowText" lastClr="000000"/>
      </a:dk1>
      <a:lt1>
        <a:sysClr val="window" lastClr="FFFFFF"/>
      </a:lt1>
      <a:dk2>
        <a:srgbClr val="54585A"/>
      </a:dk2>
      <a:lt2>
        <a:srgbClr val="FFFFFF"/>
      </a:lt2>
      <a:accent1>
        <a:srgbClr val="960C22"/>
      </a:accent1>
      <a:accent2>
        <a:srgbClr val="C8102E"/>
      </a:accent2>
      <a:accent3>
        <a:srgbClr val="F6BE00"/>
      </a:accent3>
      <a:accent4>
        <a:srgbClr val="00B388"/>
      </a:accent4>
      <a:accent5>
        <a:srgbClr val="FFF9D9"/>
      </a:accent5>
      <a:accent6>
        <a:srgbClr val="888B8D"/>
      </a:accent6>
      <a:hlink>
        <a:srgbClr val="0563C1"/>
      </a:hlink>
      <a:folHlink>
        <a:srgbClr val="B97800"/>
      </a:folHlink>
    </a:clrScheme>
    <a:fontScheme name="UH Fonts">
      <a:majorFont>
        <a:latin typeface="League Gothic"/>
        <a:ea typeface=""/>
        <a:cs typeface=""/>
      </a:majorFont>
      <a:minorFont>
        <a:latin typeface="MiloO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MemoVTI" id="{DF30D94D-D909-45F8-8565-C675708280D4}" vid="{636A8D8B-0354-48FA-9492-83E81C2616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11</Words>
  <Application>Microsoft Office PowerPoint</Application>
  <PresentationFormat>On-screen Show (4:3)</PresentationFormat>
  <Paragraphs>11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League Gothic</vt:lpstr>
      <vt:lpstr>Milo OT</vt:lpstr>
      <vt:lpstr>Milo OT Light</vt:lpstr>
      <vt:lpstr>MiloOT</vt:lpstr>
      <vt:lpstr>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Riley, Shannon L</dc:creator>
  <cp:lastModifiedBy>Gates, Amber</cp:lastModifiedBy>
  <cp:revision>5</cp:revision>
  <dcterms:created xsi:type="dcterms:W3CDTF">2022-09-07T18:09:37Z</dcterms:created>
  <dcterms:modified xsi:type="dcterms:W3CDTF">2024-01-24T17:41:21Z</dcterms:modified>
</cp:coreProperties>
</file>